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4"/>
  </p:sldMasterIdLst>
  <p:sldIdLst>
    <p:sldId id="280" r:id="rId5"/>
    <p:sldId id="278" r:id="rId6"/>
    <p:sldId id="257" r:id="rId7"/>
    <p:sldId id="258" r:id="rId8"/>
    <p:sldId id="260" r:id="rId9"/>
    <p:sldId id="269" r:id="rId10"/>
    <p:sldId id="264" r:id="rId11"/>
    <p:sldId id="268" r:id="rId12"/>
    <p:sldId id="267" r:id="rId13"/>
    <p:sldId id="271" r:id="rId14"/>
    <p:sldId id="261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7C01F7-05DD-4034-B3B5-93195C0742E5}">
          <p14:sldIdLst>
            <p14:sldId id="280"/>
            <p14:sldId id="278"/>
            <p14:sldId id="257"/>
            <p14:sldId id="258"/>
            <p14:sldId id="260"/>
            <p14:sldId id="269"/>
            <p14:sldId id="264"/>
            <p14:sldId id="268"/>
          </p14:sldIdLst>
        </p14:section>
        <p14:section name="Additional Slide Styles" id="{5739929B-43BF-4062-95E4-287B303C9A7E}">
          <p14:sldIdLst>
            <p14:sldId id="267"/>
            <p14:sldId id="271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F552E-FA45-4999-B7F4-78017AB8352F}" v="2" dt="2023-11-20T14:44:21.906"/>
    <p1510:client id="{8370BEA7-A753-4F2D-969E-D1C5314D5449}" v="10" dt="2023-11-20T14:26:23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78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5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2656" y="1166189"/>
            <a:ext cx="8400288" cy="2272553"/>
          </a:xfrm>
        </p:spPr>
        <p:txBody>
          <a:bodyPr anchor="b">
            <a:normAutofit/>
          </a:bodyPr>
          <a:lstStyle>
            <a:lvl1pPr algn="l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2656" y="3706368"/>
            <a:ext cx="8400288" cy="755904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720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83659" y="753034"/>
            <a:ext cx="9144000" cy="2272553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3659" y="3429000"/>
            <a:ext cx="9144000" cy="995081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7100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80277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00436"/>
            <a:ext cx="10515600" cy="380751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831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34152"/>
            <a:ext cx="10515600" cy="11259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695001"/>
            <a:ext cx="5181600" cy="407763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695001"/>
            <a:ext cx="5181600" cy="407763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08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760232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690257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37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780329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710354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86241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63463"/>
            <a:ext cx="10515600" cy="12272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426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06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ASHHRA22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6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829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3" r:id="rId2"/>
    <p:sldLayoutId id="2147483674" r:id="rId3"/>
    <p:sldLayoutId id="2147483664" r:id="rId4"/>
    <p:sldLayoutId id="2147483666" r:id="rId5"/>
    <p:sldLayoutId id="2147483670" r:id="rId6"/>
    <p:sldLayoutId id="2147483671" r:id="rId7"/>
    <p:sldLayoutId id="2147483672" r:id="rId8"/>
    <p:sldLayoutId id="2147483669" r:id="rId9"/>
    <p:sldLayoutId id="214748367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78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93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088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54AF5-32EA-465E-9F16-BD3E38776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B94D0-B188-4959-AC58-1EBC21753D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7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presenter(s)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Insert brief bio and photo.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Insert brief bio and photo.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8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structure of the presentation</a:t>
            </a:r>
          </a:p>
          <a:p>
            <a:r>
              <a:rPr lang="en-US" dirty="0"/>
              <a:t>Include takeaways attendees will gain by the end of the presentation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64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0259" y="691978"/>
            <a:ext cx="1041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Free space slide: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 texts via text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images, shapes, photos, etc.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0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64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83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70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4461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7a9ff5-2916-4c9f-b38b-69ccf6165550" xsi:nil="true"/>
    <lcf76f155ced4ddcb4097134ff3c332f xmlns="74a8ef0e-e970-44d0-921e-85c715522fa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8A580A40EC534CB00D45D8BD3CACA0" ma:contentTypeVersion="18" ma:contentTypeDescription="Create a new document." ma:contentTypeScope="" ma:versionID="9ba5302fbef0d0ae26e55a1c3d9bf006">
  <xsd:schema xmlns:xsd="http://www.w3.org/2001/XMLSchema" xmlns:xs="http://www.w3.org/2001/XMLSchema" xmlns:p="http://schemas.microsoft.com/office/2006/metadata/properties" xmlns:ns2="8f7a9ff5-2916-4c9f-b38b-69ccf6165550" xmlns:ns3="74a8ef0e-e970-44d0-921e-85c715522fac" targetNamespace="http://schemas.microsoft.com/office/2006/metadata/properties" ma:root="true" ma:fieldsID="9e5f3e56a8c525288d78ab74644e033d" ns2:_="" ns3:_="">
    <xsd:import namespace="8f7a9ff5-2916-4c9f-b38b-69ccf6165550"/>
    <xsd:import namespace="74a8ef0e-e970-44d0-921e-85c715522f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a9ff5-2916-4c9f-b38b-69ccf61655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39bd8e-0ff6-4d44-9f04-69ff4ce2f1e3}" ma:internalName="TaxCatchAll" ma:showField="CatchAllData" ma:web="8f7a9ff5-2916-4c9f-b38b-69ccf61655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8ef0e-e970-44d0-921e-85c715522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C2B88C-0A5F-448E-9E71-5322182D524E}">
  <ds:schemaRefs>
    <ds:schemaRef ds:uri="http://schemas.microsoft.com/office/2006/metadata/properties"/>
    <ds:schemaRef ds:uri="http://schemas.microsoft.com/office/infopath/2007/PartnerControls"/>
    <ds:schemaRef ds:uri="8f7a9ff5-2916-4c9f-b38b-69ccf6165550"/>
    <ds:schemaRef ds:uri="74a8ef0e-e970-44d0-921e-85c715522fac"/>
  </ds:schemaRefs>
</ds:datastoreItem>
</file>

<file path=customXml/itemProps2.xml><?xml version="1.0" encoding="utf-8"?>
<ds:datastoreItem xmlns:ds="http://schemas.openxmlformats.org/officeDocument/2006/customXml" ds:itemID="{F16E6F21-07CD-4F9C-B0CA-B8C0D355BD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7a9ff5-2916-4c9f-b38b-69ccf6165550"/>
    <ds:schemaRef ds:uri="74a8ef0e-e970-44d0-921e-85c715522f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DEAAEA-24BF-494F-B362-C33E433D71A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53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Custom Design</vt:lpstr>
      <vt:lpstr>PowerPoint Presentation</vt:lpstr>
      <vt:lpstr>PowerPoint Presentation</vt:lpstr>
      <vt:lpstr>About the presenter(s)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Hospital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</dc:title>
  <dc:creator>Owoyemi, Tamara</dc:creator>
  <cp:lastModifiedBy>Ferd Libunao</cp:lastModifiedBy>
  <cp:revision>26</cp:revision>
  <dcterms:created xsi:type="dcterms:W3CDTF">2019-01-24T23:32:43Z</dcterms:created>
  <dcterms:modified xsi:type="dcterms:W3CDTF">2025-01-07T15:02:40Z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1DD698B6-1B46-4915-A42F-54BD67195AE6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0x010100BB8A580A40EC534CB00D45D8BD3CACA0</vt:lpwstr>
  </property>
  <property fmtid="{D5CDD505-2E9C-101B-9397-08002B2CF9AE}" pid="5" name="MSIP_Label_7cbf2ee6-7391-4c03-b07a-3137c8a2243c_Enabled">
    <vt:lpwstr>true</vt:lpwstr>
  </property>
  <property fmtid="{D5CDD505-2E9C-101B-9397-08002B2CF9AE}" pid="6" name="MSIP_Label_7cbf2ee6-7391-4c03-b07a-3137c8a2243c_SetDate">
    <vt:lpwstr>2023-01-11T15:31:44Z</vt:lpwstr>
  </property>
  <property fmtid="{D5CDD505-2E9C-101B-9397-08002B2CF9AE}" pid="7" name="MSIP_Label_7cbf2ee6-7391-4c03-b07a-3137c8a2243c_Method">
    <vt:lpwstr>Standard</vt:lpwstr>
  </property>
  <property fmtid="{D5CDD505-2E9C-101B-9397-08002B2CF9AE}" pid="8" name="MSIP_Label_7cbf2ee6-7391-4c03-b07a-3137c8a2243c_Name">
    <vt:lpwstr>Internal</vt:lpwstr>
  </property>
  <property fmtid="{D5CDD505-2E9C-101B-9397-08002B2CF9AE}" pid="9" name="MSIP_Label_7cbf2ee6-7391-4c03-b07a-3137c8a2243c_SiteId">
    <vt:lpwstr>ac144e41-8001-48f0-9e1c-170716ed06b6</vt:lpwstr>
  </property>
  <property fmtid="{D5CDD505-2E9C-101B-9397-08002B2CF9AE}" pid="10" name="MSIP_Label_7cbf2ee6-7391-4c03-b07a-3137c8a2243c_ActionId">
    <vt:lpwstr>b0198c01-a187-4b6a-8a03-dddcd035fef3</vt:lpwstr>
  </property>
  <property fmtid="{D5CDD505-2E9C-101B-9397-08002B2CF9AE}" pid="11" name="MSIP_Label_7cbf2ee6-7391-4c03-b07a-3137c8a2243c_ContentBits">
    <vt:lpwstr>1</vt:lpwstr>
  </property>
  <property fmtid="{D5CDD505-2E9C-101B-9397-08002B2CF9AE}" pid="12" name="ClassificationContentMarkingHeaderText">
    <vt:lpwstr>Internal use</vt:lpwstr>
  </property>
  <property fmtid="{D5CDD505-2E9C-101B-9397-08002B2CF9AE}" pid="13" name="MediaServiceImageTags">
    <vt:lpwstr/>
  </property>
</Properties>
</file>